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BC432-6BAC-F922-7138-6909242A1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7EF409-D47A-FF30-C452-DC603F24E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2228A8-6473-0EE8-E19D-E9793B0D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F3C6C6-0C61-7426-9139-81091BADE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8AE81F-C544-44FB-7026-E109DF48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11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01BD6-0E22-82AC-26B1-17A949CC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4830BD-CA5A-6726-C6A8-95127DA3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A737A2-F0D1-BBB2-3924-445BA0FC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C3014D-575D-C52D-687A-A5475C80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172539-2F40-35F9-B072-5FD4C0E4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37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98E553-19F9-B9F3-1FD8-E56E17FBF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E0B227-4582-7E3B-2C9E-A33312995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2A0647-F729-BF38-4488-0900FC98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DB8545-1803-6B4F-4E6F-FF50D70B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A5D93-7089-0026-673D-DF459023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36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8C3E8-4D5C-F47D-F896-7B494FD2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F6095A-7750-4F5D-9880-AF1451F9D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824FDE-307B-90FC-9EA7-1EFA6034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F9DB92-6549-5D71-6EE1-89B17734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4932B3-A3C4-6168-283F-7F11ADC5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1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F8963-9D8D-87E2-B4C6-DAFDB2A6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DDA87C-83C7-4764-95F3-41F2133F6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7F645-D743-F6E7-2A91-887249F6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8C41C3-C8E6-B7B9-BB2A-AD650326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05D8B8-C399-18DE-858C-CF0DDA7F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41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A2DF5-26FC-F2D4-77F7-FCB82EB27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C572CC-CEEC-8F25-A8FE-ECF743ED9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908B59-8A49-5D4C-769A-C52D7C6B6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DD7DEE-4894-CFAC-155D-E0D20398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573D00-6214-6BCE-5CBF-09B60E742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14AEB3-8BBD-4B95-0683-CA0F27C0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29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8F7B8-4016-530E-40FE-DE0B66391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011C0A-FAF4-E7DA-CD03-BC385D605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3848CD-0760-0C2B-8137-D60D3FD19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18590D-3F86-28E6-0952-CF434D332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258C21D-E234-ACB3-A824-3A600FB7B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AE6D35-1E25-2442-59E8-7ACACB63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918CAC-1123-52EA-2828-E31168E3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B1E508-917F-0828-E824-F7F8F6EC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08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E771E-F801-E559-D624-61EE63D5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DAA4DC-4EE2-3BA0-505E-4ADFA696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CA461B-F924-A680-68D6-508DD466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2EF185-3D0A-38A4-81EF-6B60948BF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2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757DDBC-9C68-18D7-ACB4-ED52F817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0AA8C7-FCB9-C6AD-4FB5-9AF0BD21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F91971-CA18-1BC2-4739-A5D8735E8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78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EDCFB-A4C9-ECCC-F6B8-D943F7EC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0918F6-8D1C-B550-4389-B05F1794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A85871-0D33-1BA3-6165-CBB4996A2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2A7420-DC40-B519-7252-636EC437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E280ED-B176-5C49-4432-655730E6F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335448-877A-DE30-536D-84F40AA4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46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CDA63-F9CE-5626-1BC2-4B7BC7E44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78A51C-D9D9-42F8-3FB1-31AFEF6DF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1D078F-D6D8-F7B9-0083-092BF375B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1040BF-25DF-F9F5-03AB-F6096726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026E83-7835-2406-B05B-2CA27CF9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F2F81E-94CA-5132-C1B7-43629551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3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B2003E-5056-9E67-2A46-C41870AFA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298C5A-3730-8040-7863-C6F9578B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7D32C6-B062-92F1-D621-9FB6A0898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2240-27E6-6D43-BABA-21AFBC798B5A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B89D25-CDD0-C949-F0F1-3E0CA50FF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117D56-9685-3C1E-112F-B84A2BA68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7688-8EBE-B044-AF39-20B7A75B7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67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05327-8FF1-5A08-1473-3089B05940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Thema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41DBDC-B0D0-8641-5343-CD57AA377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eure Namen</a:t>
            </a:r>
          </a:p>
        </p:txBody>
      </p:sp>
    </p:spTree>
    <p:extLst>
      <p:ext uri="{BB962C8B-B14F-4D97-AF65-F5344CB8AC3E}">
        <p14:creationId xmlns:p14="http://schemas.microsoft.com/office/powerpoint/2010/main" val="225129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B25C3-9D4A-7974-0B05-2180D21D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73CE15-9E10-50CD-F4AD-4D51A584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Erstes Thema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Zweite Thema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Fazit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Quellenangaben</a:t>
            </a:r>
          </a:p>
        </p:txBody>
      </p:sp>
    </p:spTree>
    <p:extLst>
      <p:ext uri="{BB962C8B-B14F-4D97-AF65-F5344CB8AC3E}">
        <p14:creationId xmlns:p14="http://schemas.microsoft.com/office/powerpoint/2010/main" val="214864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EA7AE-9FE3-C05C-FCC2-B72EC9C5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Erstes Thema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FB8741-3336-CB33-0F6D-B9F79E3D0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nicht mehr als 5 Stichpunkte auf einer Folie</a:t>
            </a:r>
          </a:p>
          <a:p>
            <a:r>
              <a:rPr lang="de-DE" dirty="0"/>
              <a:t>Stichpunkte müssen nicht ganze Sätze sein</a:t>
            </a:r>
          </a:p>
          <a:p>
            <a:r>
              <a:rPr lang="de-DE" dirty="0"/>
              <a:t>keinen Fließtext auf die Folien schreiben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79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29DE1-23EA-3E77-3376-D479F85B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Zweites Thema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138BF1-6C08-7EFE-8B80-14D7B9B2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möglichst schöne Bilder benutzen</a:t>
            </a:r>
          </a:p>
          <a:p>
            <a:r>
              <a:rPr lang="de-DE" dirty="0"/>
              <a:t>Bilder sollen Stichpunkte nicht verschieben</a:t>
            </a:r>
          </a:p>
          <a:p>
            <a:r>
              <a:rPr lang="de-DE" dirty="0"/>
              <a:t>Text muss gut lesbar bleiben (Kontrast beachten!)</a:t>
            </a:r>
          </a:p>
        </p:txBody>
      </p:sp>
    </p:spTree>
    <p:extLst>
      <p:ext uri="{BB962C8B-B14F-4D97-AF65-F5344CB8AC3E}">
        <p14:creationId xmlns:p14="http://schemas.microsoft.com/office/powerpoint/2010/main" val="121726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F05EC-79F9-03E3-20E9-7E5F50D6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DB4E75-0DF7-4731-1556-78A12C6A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kurze Zusammenfassung deiner Ergebnisse</a:t>
            </a:r>
          </a:p>
          <a:p>
            <a:r>
              <a:rPr lang="de-DE" dirty="0"/>
              <a:t>eigene Meinung zum Thema</a:t>
            </a:r>
          </a:p>
        </p:txBody>
      </p:sp>
    </p:spTree>
    <p:extLst>
      <p:ext uri="{BB962C8B-B14F-4D97-AF65-F5344CB8AC3E}">
        <p14:creationId xmlns:p14="http://schemas.microsoft.com/office/powerpoint/2010/main" val="270456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23B6C-CC5F-B29B-3C05-AABB8DF4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Quellenangaben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2D1DE2-7D61-6DED-FFA0-0A82965C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Quellenangaben zu Büchern („Titel“, Autor)</a:t>
            </a:r>
          </a:p>
          <a:p>
            <a:r>
              <a:rPr lang="de-DE" dirty="0"/>
              <a:t>Quellenangaben zu Internetseiten (Internetadresse)</a:t>
            </a:r>
          </a:p>
          <a:p>
            <a:r>
              <a:rPr lang="de-DE" dirty="0"/>
              <a:t>Quellenangaben zu benutzten Bildern (Internetadresse)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30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Macintosh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Thema</vt:lpstr>
      <vt:lpstr>Gliederung</vt:lpstr>
      <vt:lpstr>Erstes Thema</vt:lpstr>
      <vt:lpstr>Zweites Thema</vt:lpstr>
      <vt:lpstr>Fazit</vt:lpstr>
      <vt:lpstr>Quellenangaben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</dc:title>
  <dc:creator>Claus Artz</dc:creator>
  <cp:lastModifiedBy>Claus Artz</cp:lastModifiedBy>
  <cp:revision>1</cp:revision>
  <dcterms:created xsi:type="dcterms:W3CDTF">2023-01-29T16:20:11Z</dcterms:created>
  <dcterms:modified xsi:type="dcterms:W3CDTF">2023-01-30T19:28:25Z</dcterms:modified>
</cp:coreProperties>
</file>